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16.png" ContentType="image/png"/>
  <Override PartName="/ppt/media/image15.png" ContentType="image/png"/>
  <Override PartName="/ppt/media/image39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2.jpeg" ContentType="image/jpeg"/>
  <Override PartName="/ppt/media/image1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2.png" ContentType="image/png"/>
  <Override PartName="/ppt/media/image33.png" ContentType="image/png"/>
  <Override PartName="/ppt/media/image10.png" ContentType="image/png"/>
  <Override PartName="/ppt/media/image35.png" ContentType="image/png"/>
  <Override PartName="/ppt/media/image11.png" ContentType="image/png"/>
  <Override PartName="/ppt/media/image36.png" ContentType="image/png"/>
  <Override PartName="/ppt/media/image9.png" ContentType="image/png"/>
  <Override PartName="/ppt/media/image7.png" ContentType="image/png"/>
  <Override PartName="/ppt/media/image8.png" ContentType="image/png"/>
  <Override PartName="/ppt/media/image6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31.jpeg" ContentType="image/jpeg"/>
  <Override PartName="/ppt/media/image34.jpeg" ContentType="image/jpe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4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0" y="0"/>
            <a:ext cx="9138600" cy="519264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181080" y="5142240"/>
            <a:ext cx="2968200" cy="196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4295520" y="5308200"/>
            <a:ext cx="2668680" cy="176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3150720" y="4164840"/>
            <a:ext cx="5984280" cy="113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94" name="Picture 2" descr=""/>
          <p:cNvPicPr/>
          <p:nvPr/>
        </p:nvPicPr>
        <p:blipFill>
          <a:blip r:embed="rId2"/>
          <a:stretch/>
        </p:blipFill>
        <p:spPr>
          <a:xfrm>
            <a:off x="7131240" y="5546520"/>
            <a:ext cx="1803240" cy="115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Picture 237" descr=""/>
          <p:cNvPicPr/>
          <p:nvPr/>
        </p:nvPicPr>
        <p:blipFill>
          <a:blip r:embed="rId1"/>
          <a:stretch/>
        </p:blipFill>
        <p:spPr>
          <a:xfrm>
            <a:off x="0" y="0"/>
            <a:ext cx="2223000" cy="1975680"/>
          </a:xfrm>
          <a:prstGeom prst="rect">
            <a:avLst/>
          </a:prstGeom>
          <a:ln>
            <a:noFill/>
          </a:ln>
        </p:spPr>
      </p:pic>
      <p:sp>
        <p:nvSpPr>
          <p:cNvPr id="267" name="CustomShape 1"/>
          <p:cNvSpPr/>
          <p:nvPr/>
        </p:nvSpPr>
        <p:spPr>
          <a:xfrm>
            <a:off x="2194560" y="274320"/>
            <a:ext cx="6766200" cy="756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User Management: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Responsible for the Management of the Users Roles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Pre-Processing: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Limitization, Stemming,Tokenization, Word Correction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Bing API for correction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Processing: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(SVM , Random Forest, Naive Bayes)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Reports: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Are automatically generated reports about the system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overall the number of bully message detected , etc…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Learning: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Self-Learning for the system based on the decision taken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by the supervisor about the user rating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Notification: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Notify the user about the new messages and bully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messages received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Training: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Train the model by data set or wrong classification</a:t>
            </a:r>
            <a:endParaRPr b="0" lang="en-US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Messages: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Receive messages from Twitter, Facebook , Whatsapp </a:t>
            </a:r>
            <a:br/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API 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68" name="Picture 170" descr=""/>
          <p:cNvPicPr/>
          <p:nvPr/>
        </p:nvPicPr>
        <p:blipFill>
          <a:blip r:embed="rId2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7" dur="indefinite" restart="never" nodeType="tmRoot">
          <p:childTnLst>
            <p:seq>
              <p:cTn id="2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0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  <p:pic>
        <p:nvPicPr>
          <p:cNvPr id="271" name="Picture 2" descr=""/>
          <p:cNvPicPr/>
          <p:nvPr/>
        </p:nvPicPr>
        <p:blipFill>
          <a:blip r:embed="rId2"/>
          <a:stretch/>
        </p:blipFill>
        <p:spPr>
          <a:xfrm>
            <a:off x="822960" y="1423800"/>
            <a:ext cx="7385760" cy="4379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9" dur="indefinite" restart="never" nodeType="tmRoot">
          <p:childTnLst>
            <p:seq>
              <p:cTn id="2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2209680" y="304920"/>
            <a:ext cx="472392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3" name="Picture 3" descr=""/>
          <p:cNvPicPr/>
          <p:nvPr/>
        </p:nvPicPr>
        <p:blipFill>
          <a:blip r:embed="rId1"/>
          <a:stretch/>
        </p:blipFill>
        <p:spPr>
          <a:xfrm>
            <a:off x="376200" y="1447920"/>
            <a:ext cx="83912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1" dur="indefinite" restart="never" nodeType="tmRoot">
          <p:childTnLst>
            <p:seq>
              <p:cTn id="2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2" descr=""/>
          <p:cNvPicPr/>
          <p:nvPr/>
        </p:nvPicPr>
        <p:blipFill>
          <a:blip r:embed="rId1"/>
          <a:stretch/>
        </p:blipFill>
        <p:spPr>
          <a:xfrm>
            <a:off x="1295280" y="1066680"/>
            <a:ext cx="6543360" cy="543852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>
            <a:off x="2664720" y="380880"/>
            <a:ext cx="390132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Activity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6" name="Picture 170" descr=""/>
          <p:cNvPicPr/>
          <p:nvPr/>
        </p:nvPicPr>
        <p:blipFill>
          <a:blip r:embed="rId2"/>
          <a:stretch/>
        </p:blipFill>
        <p:spPr>
          <a:xfrm>
            <a:off x="7568640" y="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3" dur="indefinite" restart="never" nodeType="tmRoot">
          <p:childTnLst>
            <p:seq>
              <p:cTn id="2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1728720" y="457200"/>
            <a:ext cx="624816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Data Flow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8" name="Picture 3" descr=""/>
          <p:cNvPicPr/>
          <p:nvPr/>
        </p:nvPicPr>
        <p:blipFill>
          <a:blip r:embed="rId1"/>
          <a:stretch/>
        </p:blipFill>
        <p:spPr>
          <a:xfrm>
            <a:off x="566640" y="1981080"/>
            <a:ext cx="8010000" cy="3914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5" dur="indefinite" restart="never" nodeType="tmRoot">
          <p:childTnLst>
            <p:seq>
              <p:cTn id="2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2834640" y="-92160"/>
            <a:ext cx="358020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0" name="Picture 244" descr=""/>
          <p:cNvPicPr/>
          <p:nvPr/>
        </p:nvPicPr>
        <p:blipFill>
          <a:blip r:embed="rId1"/>
          <a:stretch/>
        </p:blipFill>
        <p:spPr>
          <a:xfrm rot="3600">
            <a:off x="276840" y="615960"/>
            <a:ext cx="7399800" cy="6237000"/>
          </a:xfrm>
          <a:prstGeom prst="rect">
            <a:avLst/>
          </a:prstGeom>
          <a:ln>
            <a:noFill/>
          </a:ln>
        </p:spPr>
      </p:pic>
      <p:pic>
        <p:nvPicPr>
          <p:cNvPr id="281" name="Picture 170" descr=""/>
          <p:cNvPicPr/>
          <p:nvPr/>
        </p:nvPicPr>
        <p:blipFill>
          <a:blip r:embed="rId2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7" dur="indefinite" restart="never" nodeType="tmRoot">
          <p:childTnLst>
            <p:seq>
              <p:cTn id="2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2465280" y="526320"/>
            <a:ext cx="470088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385200" y="1286280"/>
            <a:ext cx="8353080" cy="5563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9" dur="indefinite" restart="never" nodeType="tmRoot">
          <p:childTnLst>
            <p:seq>
              <p:cTn id="2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Picture 4" descr=""/>
          <p:cNvPicPr/>
          <p:nvPr/>
        </p:nvPicPr>
        <p:blipFill>
          <a:blip r:embed="rId1"/>
          <a:stretch/>
        </p:blipFill>
        <p:spPr>
          <a:xfrm>
            <a:off x="99360" y="1829520"/>
            <a:ext cx="1637640" cy="4113720"/>
          </a:xfrm>
          <a:prstGeom prst="rect">
            <a:avLst/>
          </a:prstGeom>
          <a:ln>
            <a:noFill/>
          </a:ln>
        </p:spPr>
      </p:pic>
      <p:pic>
        <p:nvPicPr>
          <p:cNvPr id="285" name="Picture 6" descr=""/>
          <p:cNvPicPr/>
          <p:nvPr/>
        </p:nvPicPr>
        <p:blipFill>
          <a:blip r:embed="rId2"/>
          <a:stretch/>
        </p:blipFill>
        <p:spPr>
          <a:xfrm>
            <a:off x="1828800" y="1829520"/>
            <a:ext cx="1637640" cy="4113720"/>
          </a:xfrm>
          <a:prstGeom prst="rect">
            <a:avLst/>
          </a:prstGeom>
          <a:ln>
            <a:noFill/>
          </a:ln>
        </p:spPr>
      </p:pic>
      <p:pic>
        <p:nvPicPr>
          <p:cNvPr id="286" name="Picture 8" descr=""/>
          <p:cNvPicPr/>
          <p:nvPr/>
        </p:nvPicPr>
        <p:blipFill>
          <a:blip r:embed="rId3"/>
          <a:stretch/>
        </p:blipFill>
        <p:spPr>
          <a:xfrm>
            <a:off x="3566160" y="1828800"/>
            <a:ext cx="1637640" cy="4113720"/>
          </a:xfrm>
          <a:prstGeom prst="rect">
            <a:avLst/>
          </a:prstGeom>
          <a:ln>
            <a:noFill/>
          </a:ln>
        </p:spPr>
      </p:pic>
      <p:pic>
        <p:nvPicPr>
          <p:cNvPr id="287" name="Picture 10" descr=""/>
          <p:cNvPicPr/>
          <p:nvPr/>
        </p:nvPicPr>
        <p:blipFill>
          <a:blip r:embed="rId4"/>
          <a:stretch/>
        </p:blipFill>
        <p:spPr>
          <a:xfrm>
            <a:off x="5303520" y="1828800"/>
            <a:ext cx="1637640" cy="4113720"/>
          </a:xfrm>
          <a:prstGeom prst="rect">
            <a:avLst/>
          </a:prstGeom>
          <a:ln>
            <a:noFill/>
          </a:ln>
        </p:spPr>
      </p:pic>
      <p:sp>
        <p:nvSpPr>
          <p:cNvPr id="288" name="CustomShape 1"/>
          <p:cNvSpPr/>
          <p:nvPr/>
        </p:nvSpPr>
        <p:spPr>
          <a:xfrm>
            <a:off x="3457080" y="159480"/>
            <a:ext cx="2056320" cy="63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89" name="Picture 251" descr=""/>
          <p:cNvPicPr/>
          <p:nvPr/>
        </p:nvPicPr>
        <p:blipFill>
          <a:blip r:embed="rId5"/>
          <a:stretch/>
        </p:blipFill>
        <p:spPr>
          <a:xfrm>
            <a:off x="7132320" y="1821600"/>
            <a:ext cx="2012760" cy="3481560"/>
          </a:xfrm>
          <a:prstGeom prst="rect">
            <a:avLst/>
          </a:prstGeom>
          <a:ln>
            <a:noFill/>
          </a:ln>
        </p:spPr>
      </p:pic>
      <p:pic>
        <p:nvPicPr>
          <p:cNvPr id="290" name="Picture 170" descr=""/>
          <p:cNvPicPr/>
          <p:nvPr/>
        </p:nvPicPr>
        <p:blipFill>
          <a:blip r:embed="rId6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1" dur="indefinite" restart="never" nodeType="tmRoot">
          <p:childTnLst>
            <p:seq>
              <p:cTn id="232" dur="indefinite" nodeType="mainSeq">
                <p:childTnLst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7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3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8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3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3457080" y="159480"/>
            <a:ext cx="2056320" cy="63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92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4" dur="indefinite" restart="never" nodeType="tmRoot">
          <p:childTnLst>
            <p:seq>
              <p:cTn id="2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3" descr=""/>
          <p:cNvPicPr/>
          <p:nvPr/>
        </p:nvPicPr>
        <p:blipFill>
          <a:blip r:embed="rId1"/>
          <a:stretch/>
        </p:blipFill>
        <p:spPr>
          <a:xfrm>
            <a:off x="289800" y="2821680"/>
            <a:ext cx="3242880" cy="974880"/>
          </a:xfrm>
          <a:prstGeom prst="rect">
            <a:avLst/>
          </a:prstGeom>
          <a:ln>
            <a:noFill/>
          </a:ln>
        </p:spPr>
      </p:pic>
      <p:pic>
        <p:nvPicPr>
          <p:cNvPr id="196" name="Picture 4" descr=""/>
          <p:cNvPicPr/>
          <p:nvPr/>
        </p:nvPicPr>
        <p:blipFill>
          <a:blip r:embed="rId2"/>
          <a:stretch/>
        </p:blipFill>
        <p:spPr>
          <a:xfrm>
            <a:off x="152280" y="990720"/>
            <a:ext cx="3242880" cy="891360"/>
          </a:xfrm>
          <a:prstGeom prst="rect">
            <a:avLst/>
          </a:prstGeom>
          <a:ln>
            <a:noFill/>
          </a:ln>
        </p:spPr>
      </p:pic>
      <p:pic>
        <p:nvPicPr>
          <p:cNvPr id="197" name="Picture 5" descr=""/>
          <p:cNvPicPr/>
          <p:nvPr/>
        </p:nvPicPr>
        <p:blipFill>
          <a:blip r:embed="rId3"/>
          <a:stretch/>
        </p:blipFill>
        <p:spPr>
          <a:xfrm>
            <a:off x="0" y="1882800"/>
            <a:ext cx="3885120" cy="918360"/>
          </a:xfrm>
          <a:prstGeom prst="rect">
            <a:avLst/>
          </a:prstGeom>
          <a:ln>
            <a:noFill/>
          </a:ln>
        </p:spPr>
      </p:pic>
      <p:sp>
        <p:nvSpPr>
          <p:cNvPr id="198" name="CustomShape 1"/>
          <p:cNvSpPr/>
          <p:nvPr/>
        </p:nvSpPr>
        <p:spPr>
          <a:xfrm>
            <a:off x="2819520" y="1208160"/>
            <a:ext cx="182772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199" name="Picture 6" descr=""/>
          <p:cNvPicPr/>
          <p:nvPr/>
        </p:nvPicPr>
        <p:blipFill>
          <a:blip r:embed="rId4"/>
          <a:stretch/>
        </p:blipFill>
        <p:spPr>
          <a:xfrm>
            <a:off x="4648320" y="1080720"/>
            <a:ext cx="3580200" cy="793080"/>
          </a:xfrm>
          <a:prstGeom prst="rect">
            <a:avLst/>
          </a:prstGeom>
          <a:ln>
            <a:noFill/>
          </a:ln>
        </p:spPr>
      </p:pic>
      <p:sp>
        <p:nvSpPr>
          <p:cNvPr id="200" name="CustomShape 2"/>
          <p:cNvSpPr/>
          <p:nvPr/>
        </p:nvSpPr>
        <p:spPr>
          <a:xfrm>
            <a:off x="5029200" y="1208160"/>
            <a:ext cx="989640" cy="36396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You’re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6438960" y="1208160"/>
            <a:ext cx="1180080" cy="36396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Trash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 rot="5400000">
            <a:off x="4396320" y="2264040"/>
            <a:ext cx="182772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3" name="CustomShape 5"/>
          <p:cNvSpPr/>
          <p:nvPr/>
        </p:nvSpPr>
        <p:spPr>
          <a:xfrm>
            <a:off x="3733920" y="3407040"/>
            <a:ext cx="2208600" cy="91260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Personal pronoun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used when directly addressing people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CustomShape 6"/>
          <p:cNvSpPr/>
          <p:nvPr/>
        </p:nvSpPr>
        <p:spPr>
          <a:xfrm rot="5400000">
            <a:off x="6249600" y="2264040"/>
            <a:ext cx="182772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5" name="CustomShape 7"/>
          <p:cNvSpPr/>
          <p:nvPr/>
        </p:nvSpPr>
        <p:spPr>
          <a:xfrm>
            <a:off x="6438960" y="3407040"/>
            <a:ext cx="2170800" cy="146124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 offensive word when combined with personal pronouns creates a cyberbullying sample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6" name="Picture 170" descr=""/>
          <p:cNvPicPr/>
          <p:nvPr/>
        </p:nvPicPr>
        <p:blipFill>
          <a:blip r:embed="rId5"/>
          <a:stretch/>
        </p:blipFill>
        <p:spPr>
          <a:xfrm>
            <a:off x="7863840" y="91800"/>
            <a:ext cx="1279800" cy="1015200"/>
          </a:xfrm>
          <a:prstGeom prst="rect">
            <a:avLst/>
          </a:prstGeom>
          <a:ln>
            <a:noFill/>
          </a:ln>
        </p:spPr>
      </p:pic>
      <p:sp>
        <p:nvSpPr>
          <p:cNvPr id="207" name="CustomShape 8"/>
          <p:cNvSpPr/>
          <p:nvPr/>
        </p:nvSpPr>
        <p:spPr>
          <a:xfrm>
            <a:off x="1371600" y="3218400"/>
            <a:ext cx="304560" cy="181800"/>
          </a:xfrm>
          <a:prstGeom prst="rect">
            <a:avLst/>
          </a:prstGeom>
          <a:solidFill>
            <a:srgbClr val="ff0000"/>
          </a:solidFill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2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5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8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4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 descr=""/>
          <p:cNvPicPr/>
          <p:nvPr/>
        </p:nvPicPr>
        <p:blipFill>
          <a:blip r:embed="rId1"/>
          <a:stretch/>
        </p:blipFill>
        <p:spPr>
          <a:xfrm>
            <a:off x="4965480" y="1667880"/>
            <a:ext cx="3427920" cy="128952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5224680" y="1882800"/>
            <a:ext cx="608400" cy="363960"/>
          </a:xfrm>
          <a:prstGeom prst="rect">
            <a:avLst/>
          </a:prstGeom>
          <a:ln>
            <a:solidFill>
              <a:schemeClr val="tx1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Why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5963040" y="1882440"/>
            <a:ext cx="716040" cy="36396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Don’t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1" name="Picture 3" descr=""/>
          <p:cNvPicPr/>
          <p:nvPr/>
        </p:nvPicPr>
        <p:blipFill>
          <a:blip r:embed="rId2"/>
          <a:stretch/>
        </p:blipFill>
        <p:spPr>
          <a:xfrm>
            <a:off x="289800" y="2821680"/>
            <a:ext cx="3242880" cy="974880"/>
          </a:xfrm>
          <a:prstGeom prst="rect">
            <a:avLst/>
          </a:prstGeom>
          <a:ln>
            <a:noFill/>
          </a:ln>
        </p:spPr>
      </p:pic>
      <p:pic>
        <p:nvPicPr>
          <p:cNvPr id="212" name="Picture 4" descr=""/>
          <p:cNvPicPr/>
          <p:nvPr/>
        </p:nvPicPr>
        <p:blipFill>
          <a:blip r:embed="rId3"/>
          <a:stretch/>
        </p:blipFill>
        <p:spPr>
          <a:xfrm>
            <a:off x="152280" y="990720"/>
            <a:ext cx="3242880" cy="891360"/>
          </a:xfrm>
          <a:prstGeom prst="rect">
            <a:avLst/>
          </a:prstGeom>
          <a:ln>
            <a:noFill/>
          </a:ln>
        </p:spPr>
      </p:pic>
      <p:pic>
        <p:nvPicPr>
          <p:cNvPr id="213" name="Picture 5" descr=""/>
          <p:cNvPicPr/>
          <p:nvPr/>
        </p:nvPicPr>
        <p:blipFill>
          <a:blip r:embed="rId4"/>
          <a:stretch/>
        </p:blipFill>
        <p:spPr>
          <a:xfrm>
            <a:off x="0" y="1882800"/>
            <a:ext cx="3885120" cy="918360"/>
          </a:xfrm>
          <a:prstGeom prst="rect">
            <a:avLst/>
          </a:prstGeom>
          <a:ln>
            <a:noFill/>
          </a:ln>
        </p:spPr>
      </p:pic>
      <p:sp>
        <p:nvSpPr>
          <p:cNvPr id="214" name="CustomShape 3"/>
          <p:cNvSpPr/>
          <p:nvPr/>
        </p:nvSpPr>
        <p:spPr>
          <a:xfrm>
            <a:off x="3962520" y="2113920"/>
            <a:ext cx="106560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15" name="CustomShape 4"/>
          <p:cNvSpPr/>
          <p:nvPr/>
        </p:nvSpPr>
        <p:spPr>
          <a:xfrm>
            <a:off x="6858000" y="1889280"/>
            <a:ext cx="761040" cy="36396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6" name="CustomShape 5"/>
          <p:cNvSpPr/>
          <p:nvPr/>
        </p:nvSpPr>
        <p:spPr>
          <a:xfrm>
            <a:off x="5509080" y="2346480"/>
            <a:ext cx="432360" cy="36396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go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7" name="CustomShape 6"/>
          <p:cNvSpPr/>
          <p:nvPr/>
        </p:nvSpPr>
        <p:spPr>
          <a:xfrm>
            <a:off x="6172200" y="2346480"/>
            <a:ext cx="913320" cy="36396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kys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8" name="CustomShape 7"/>
          <p:cNvSpPr/>
          <p:nvPr/>
        </p:nvSpPr>
        <p:spPr>
          <a:xfrm rot="5400000">
            <a:off x="5538240" y="3401640"/>
            <a:ext cx="182772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19" name="CustomShape 8"/>
          <p:cNvSpPr/>
          <p:nvPr/>
        </p:nvSpPr>
        <p:spPr>
          <a:xfrm>
            <a:off x="4267080" y="4544640"/>
            <a:ext cx="4342320" cy="9126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Kys is a slang word which stand for kill yourself also considered as a cyberbullying sample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20" name="Picture 170" descr=""/>
          <p:cNvPicPr/>
          <p:nvPr/>
        </p:nvPicPr>
        <p:blipFill>
          <a:blip r:embed="rId5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  <p:sp>
        <p:nvSpPr>
          <p:cNvPr id="221" name="CustomShape 9"/>
          <p:cNvSpPr/>
          <p:nvPr/>
        </p:nvSpPr>
        <p:spPr>
          <a:xfrm>
            <a:off x="2724840" y="6488640"/>
            <a:ext cx="6433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3716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http://www.noswearing.com/dictionary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2" name="CustomShape 10"/>
          <p:cNvSpPr/>
          <p:nvPr/>
        </p:nvSpPr>
        <p:spPr>
          <a:xfrm>
            <a:off x="1371600" y="3218400"/>
            <a:ext cx="304560" cy="181800"/>
          </a:xfrm>
          <a:prstGeom prst="rect">
            <a:avLst/>
          </a:prstGeom>
          <a:solidFill>
            <a:srgbClr val="ff0000"/>
          </a:solidFill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9" dur="indefinite" restart="never" nodeType="tmRoot">
          <p:childTnLst>
            <p:seq>
              <p:cTn id="90" dur="indefinite" nodeType="mainSeq">
                <p:childTnLst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10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0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5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3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2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5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4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1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4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5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6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3" descr=""/>
          <p:cNvPicPr/>
          <p:nvPr/>
        </p:nvPicPr>
        <p:blipFill>
          <a:blip r:embed="rId1"/>
          <a:stretch/>
        </p:blipFill>
        <p:spPr>
          <a:xfrm>
            <a:off x="289800" y="2821680"/>
            <a:ext cx="3242880" cy="974880"/>
          </a:xfrm>
          <a:prstGeom prst="rect">
            <a:avLst/>
          </a:prstGeom>
          <a:ln>
            <a:noFill/>
          </a:ln>
        </p:spPr>
      </p:pic>
      <p:pic>
        <p:nvPicPr>
          <p:cNvPr id="224" name="Picture 4" descr=""/>
          <p:cNvPicPr/>
          <p:nvPr/>
        </p:nvPicPr>
        <p:blipFill>
          <a:blip r:embed="rId2"/>
          <a:stretch/>
        </p:blipFill>
        <p:spPr>
          <a:xfrm>
            <a:off x="152280" y="990720"/>
            <a:ext cx="3242880" cy="891360"/>
          </a:xfrm>
          <a:prstGeom prst="rect">
            <a:avLst/>
          </a:prstGeom>
          <a:ln>
            <a:noFill/>
          </a:ln>
        </p:spPr>
      </p:pic>
      <p:pic>
        <p:nvPicPr>
          <p:cNvPr id="225" name="Picture 5" descr=""/>
          <p:cNvPicPr/>
          <p:nvPr/>
        </p:nvPicPr>
        <p:blipFill>
          <a:blip r:embed="rId3"/>
          <a:stretch/>
        </p:blipFill>
        <p:spPr>
          <a:xfrm>
            <a:off x="0" y="1882800"/>
            <a:ext cx="3885120" cy="91836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3352680" y="3081240"/>
            <a:ext cx="106560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227" name="Picture 6" descr=""/>
          <p:cNvPicPr/>
          <p:nvPr/>
        </p:nvPicPr>
        <p:blipFill>
          <a:blip r:embed="rId4"/>
          <a:stretch/>
        </p:blipFill>
        <p:spPr>
          <a:xfrm>
            <a:off x="4724280" y="2912400"/>
            <a:ext cx="3580200" cy="793080"/>
          </a:xfrm>
          <a:prstGeom prst="rect">
            <a:avLst/>
          </a:prstGeom>
          <a:ln>
            <a:noFill/>
          </a:ln>
        </p:spPr>
      </p:pic>
      <p:sp>
        <p:nvSpPr>
          <p:cNvPr id="228" name="CustomShape 2"/>
          <p:cNvSpPr/>
          <p:nvPr/>
        </p:nvSpPr>
        <p:spPr>
          <a:xfrm>
            <a:off x="4952880" y="3081240"/>
            <a:ext cx="837000" cy="36396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What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5943600" y="3084840"/>
            <a:ext cx="303840" cy="36396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CustomShape 4"/>
          <p:cNvSpPr/>
          <p:nvPr/>
        </p:nvSpPr>
        <p:spPr>
          <a:xfrm>
            <a:off x="6400800" y="3081240"/>
            <a:ext cx="608400" cy="36396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</p:sp>
      <p:sp>
        <p:nvSpPr>
          <p:cNvPr id="231" name="CustomShape 5"/>
          <p:cNvSpPr/>
          <p:nvPr/>
        </p:nvSpPr>
        <p:spPr>
          <a:xfrm>
            <a:off x="7162920" y="3084840"/>
            <a:ext cx="608400" cy="36396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deal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2" name="CustomShape 6"/>
          <p:cNvSpPr/>
          <p:nvPr/>
        </p:nvSpPr>
        <p:spPr>
          <a:xfrm rot="5400000">
            <a:off x="5792400" y="4140000"/>
            <a:ext cx="1827720" cy="456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3" name="CustomShape 7"/>
          <p:cNvSpPr/>
          <p:nvPr/>
        </p:nvSpPr>
        <p:spPr>
          <a:xfrm>
            <a:off x="4724280" y="5290200"/>
            <a:ext cx="4113720" cy="9126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 rather offensive word but no pronouns were found in that sentence implying the sentiment of discomfort or irritation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34" name="Picture 170" descr=""/>
          <p:cNvPicPr/>
          <p:nvPr/>
        </p:nvPicPr>
        <p:blipFill>
          <a:blip r:embed="rId5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  <p:sp>
        <p:nvSpPr>
          <p:cNvPr id="235" name="CustomShape 8"/>
          <p:cNvSpPr/>
          <p:nvPr/>
        </p:nvSpPr>
        <p:spPr>
          <a:xfrm>
            <a:off x="1371600" y="3218400"/>
            <a:ext cx="304560" cy="181800"/>
          </a:xfrm>
          <a:prstGeom prst="rect">
            <a:avLst/>
          </a:prstGeom>
          <a:solidFill>
            <a:srgbClr val="ff0000"/>
          </a:solidFill>
          <a:ln>
            <a:rou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5" dur="indefinite" restart="never" nodeType="tmRoot">
          <p:childTnLst>
            <p:seq>
              <p:cTn id="166" dur="indefinite" nodeType="mainSeq">
                <p:childTnLst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176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6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1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Picture 2" descr=""/>
          <p:cNvPicPr/>
          <p:nvPr/>
        </p:nvPicPr>
        <p:blipFill>
          <a:blip r:embed="rId1"/>
          <a:stretch/>
        </p:blipFill>
        <p:spPr>
          <a:xfrm>
            <a:off x="1828800" y="0"/>
            <a:ext cx="5856840" cy="6871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7" dur="indefinite" restart="never" nodeType="tmRoot">
          <p:childTnLst>
            <p:seq>
              <p:cTn id="2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685800" y="304920"/>
            <a:ext cx="7771320" cy="146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Objective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295280" y="2895480"/>
            <a:ext cx="6399720" cy="175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23000"/>
          </a:bodyPr>
          <a:p>
            <a:pPr marL="216000" indent="-211680" algn="ctr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b="1" lang="en-US" sz="3200" spc="-1" strike="noStrike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latin typeface="Arial"/>
            </a:endParaRPr>
          </a:p>
          <a:p>
            <a:pPr marL="216000" indent="-211680" algn="ctr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b="0" lang="en-US" sz="3200" spc="-1" strike="noStrike">
                <a:solidFill>
                  <a:srgbClr val="ed1c24"/>
                </a:solidFill>
                <a:latin typeface="Arial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ed1c24"/>
                </a:solidFill>
                <a:latin typeface="Arial"/>
                <a:ea typeface="DejaVu Sans"/>
              </a:rPr>
              <a:t>accuracy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239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9" dur="indefinite" restart="never" nodeType="tmRoot">
          <p:childTnLst>
            <p:seq>
              <p:cTn id="2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241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Sign Up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Update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Logout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3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Copy &amp; Paste message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6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6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6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20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242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1" dur="indefinite" restart="never" nodeType="tmRoot">
          <p:childTnLst>
            <p:seq>
              <p:cTn id="2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731520" y="346320"/>
            <a:ext cx="6022080" cy="118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44" name="Group 2"/>
          <p:cNvGrpSpPr/>
          <p:nvPr/>
        </p:nvGrpSpPr>
        <p:grpSpPr>
          <a:xfrm>
            <a:off x="-90360" y="1737360"/>
            <a:ext cx="3016080" cy="4132080"/>
            <a:chOff x="-90360" y="1737360"/>
            <a:chExt cx="3016080" cy="4132080"/>
          </a:xfrm>
        </p:grpSpPr>
        <p:sp>
          <p:nvSpPr>
            <p:cNvPr id="245" name="CustomShape 3"/>
            <p:cNvSpPr/>
            <p:nvPr/>
          </p:nvSpPr>
          <p:spPr>
            <a:xfrm>
              <a:off x="220320" y="1737360"/>
              <a:ext cx="1667520" cy="19915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46" name="Picture 2" descr=""/>
            <p:cNvPicPr/>
            <p:nvPr/>
          </p:nvPicPr>
          <p:blipFill>
            <a:blip r:embed="rId1"/>
            <a:stretch/>
          </p:blipFill>
          <p:spPr>
            <a:xfrm>
              <a:off x="608400" y="2204640"/>
              <a:ext cx="903240" cy="10713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47" name="CustomShape 4"/>
            <p:cNvSpPr/>
            <p:nvPr/>
          </p:nvSpPr>
          <p:spPr>
            <a:xfrm flipH="1">
              <a:off x="1050480" y="4253400"/>
              <a:ext cx="3960" cy="841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" name="CustomShape 5"/>
            <p:cNvSpPr/>
            <p:nvPr/>
          </p:nvSpPr>
          <p:spPr>
            <a:xfrm>
              <a:off x="-90360" y="5229720"/>
              <a:ext cx="2312640" cy="639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49" name="CustomShape 6"/>
            <p:cNvSpPr/>
            <p:nvPr/>
          </p:nvSpPr>
          <p:spPr>
            <a:xfrm>
              <a:off x="613080" y="3791880"/>
              <a:ext cx="23126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250" name="Group 7"/>
          <p:cNvGrpSpPr/>
          <p:nvPr/>
        </p:nvGrpSpPr>
        <p:grpSpPr>
          <a:xfrm>
            <a:off x="3230640" y="1757520"/>
            <a:ext cx="2803680" cy="4318920"/>
            <a:chOff x="3230640" y="1757520"/>
            <a:chExt cx="2803680" cy="4318920"/>
          </a:xfrm>
        </p:grpSpPr>
        <p:sp>
          <p:nvSpPr>
            <p:cNvPr id="251" name="CustomShape 8"/>
            <p:cNvSpPr/>
            <p:nvPr/>
          </p:nvSpPr>
          <p:spPr>
            <a:xfrm>
              <a:off x="3435120" y="1757520"/>
              <a:ext cx="1693080" cy="19915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52" name="Picture 4" descr=""/>
            <p:cNvPicPr/>
            <p:nvPr/>
          </p:nvPicPr>
          <p:blipFill>
            <a:blip r:embed="rId2"/>
            <a:stretch/>
          </p:blipFill>
          <p:spPr>
            <a:xfrm>
              <a:off x="3853440" y="2253600"/>
              <a:ext cx="856080" cy="10141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3" name="CustomShape 9"/>
            <p:cNvSpPr/>
            <p:nvPr/>
          </p:nvSpPr>
          <p:spPr>
            <a:xfrm flipH="1">
              <a:off x="4339800" y="4417560"/>
              <a:ext cx="3960" cy="841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4" name="CustomShape 10"/>
            <p:cNvSpPr/>
            <p:nvPr/>
          </p:nvSpPr>
          <p:spPr>
            <a:xfrm>
              <a:off x="3230640" y="5436720"/>
              <a:ext cx="2348280" cy="639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55" name="CustomShape 11"/>
            <p:cNvSpPr/>
            <p:nvPr/>
          </p:nvSpPr>
          <p:spPr>
            <a:xfrm>
              <a:off x="3686040" y="3956040"/>
              <a:ext cx="234828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256" name="Group 12"/>
          <p:cNvGrpSpPr/>
          <p:nvPr/>
        </p:nvGrpSpPr>
        <p:grpSpPr>
          <a:xfrm>
            <a:off x="6309360" y="1743480"/>
            <a:ext cx="2999520" cy="3742560"/>
            <a:chOff x="6309360" y="1743480"/>
            <a:chExt cx="2999520" cy="3742560"/>
          </a:xfrm>
        </p:grpSpPr>
        <p:sp>
          <p:nvSpPr>
            <p:cNvPr id="257" name="CustomShape 13"/>
            <p:cNvSpPr/>
            <p:nvPr/>
          </p:nvSpPr>
          <p:spPr>
            <a:xfrm>
              <a:off x="6535080" y="1743480"/>
              <a:ext cx="1741320" cy="19915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258" name="Picture 6" descr=""/>
            <p:cNvPicPr/>
            <p:nvPr/>
          </p:nvPicPr>
          <p:blipFill>
            <a:blip r:embed="rId3"/>
            <a:stretch/>
          </p:blipFill>
          <p:spPr>
            <a:xfrm>
              <a:off x="7028640" y="2311200"/>
              <a:ext cx="753480" cy="8701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9" name="CustomShape 14"/>
            <p:cNvSpPr/>
            <p:nvPr/>
          </p:nvSpPr>
          <p:spPr>
            <a:xfrm flipH="1">
              <a:off x="7465320" y="4201920"/>
              <a:ext cx="3960" cy="841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0" name="CustomShape 15"/>
            <p:cNvSpPr/>
            <p:nvPr/>
          </p:nvSpPr>
          <p:spPr>
            <a:xfrm>
              <a:off x="6894360" y="5120640"/>
              <a:ext cx="2414520" cy="36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61" name="CustomShape 16"/>
            <p:cNvSpPr/>
            <p:nvPr/>
          </p:nvSpPr>
          <p:spPr>
            <a:xfrm>
              <a:off x="6309360" y="3740400"/>
              <a:ext cx="269568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262" name="Picture 170" descr=""/>
          <p:cNvPicPr/>
          <p:nvPr/>
        </p:nvPicPr>
        <p:blipFill>
          <a:blip r:embed="rId4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3" dur="indefinite" restart="never" nodeType="tmRoot">
          <p:childTnLst>
            <p:seq>
              <p:cTn id="2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icture 236" descr=""/>
          <p:cNvPicPr/>
          <p:nvPr/>
        </p:nvPicPr>
        <p:blipFill>
          <a:blip r:embed="rId1"/>
          <a:stretch/>
        </p:blipFill>
        <p:spPr>
          <a:xfrm>
            <a:off x="1266480" y="0"/>
            <a:ext cx="6590160" cy="6765840"/>
          </a:xfrm>
          <a:prstGeom prst="rect">
            <a:avLst/>
          </a:prstGeom>
          <a:ln>
            <a:noFill/>
          </a:ln>
        </p:spPr>
      </p:pic>
      <p:pic>
        <p:nvPicPr>
          <p:cNvPr id="264" name="Picture 170" descr=""/>
          <p:cNvPicPr/>
          <p:nvPr/>
        </p:nvPicPr>
        <p:blipFill>
          <a:blip r:embed="rId2"/>
          <a:stretch/>
        </p:blipFill>
        <p:spPr>
          <a:xfrm>
            <a:off x="7589520" y="91800"/>
            <a:ext cx="1554120" cy="1233000"/>
          </a:xfrm>
          <a:prstGeom prst="rect">
            <a:avLst/>
          </a:prstGeom>
          <a:ln>
            <a:noFill/>
          </a:ln>
        </p:spPr>
      </p:pic>
      <p:sp>
        <p:nvSpPr>
          <p:cNvPr id="265" name="CustomShape 1"/>
          <p:cNvSpPr/>
          <p:nvPr/>
        </p:nvSpPr>
        <p:spPr>
          <a:xfrm>
            <a:off x="2504520" y="304920"/>
            <a:ext cx="411444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5" dur="indefinite" restart="never" nodeType="tmRoot">
          <p:childTnLst>
            <p:seq>
              <p:cTn id="2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2738</TotalTime>
  <Application>LibreOffice/6.1.2.1$Linux_X86_64 LibreOffice_project/10$Build-1</Application>
  <Words>192</Words>
  <Paragraphs>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2018-12-04T21:05:50Z</dcterms:modified>
  <cp:revision>45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18</vt:i4>
  </property>
</Properties>
</file>